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208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928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57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755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065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34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976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55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859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4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57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F0FC-7C52-4555-8376-EBA0BE5F64B3}" type="datetimeFigureOut">
              <a:rPr lang="en-ZA" smtClean="0"/>
              <a:t>2015/12/01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4565D-D88B-4BCF-A986-1FA4FCFED5F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069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86"/>
            <a:ext cx="9144000" cy="64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Pragasen Ponnen</dc:creator>
  <cp:lastModifiedBy>Tumisi Kgomo</cp:lastModifiedBy>
  <cp:revision>3</cp:revision>
  <dcterms:created xsi:type="dcterms:W3CDTF">2015-11-25T14:06:48Z</dcterms:created>
  <dcterms:modified xsi:type="dcterms:W3CDTF">2015-12-01T13:51:39Z</dcterms:modified>
</cp:coreProperties>
</file>